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71" r:id="rId3"/>
    <p:sldId id="256" r:id="rId4"/>
    <p:sldId id="272" r:id="rId5"/>
    <p:sldId id="257" r:id="rId6"/>
    <p:sldId id="273" r:id="rId7"/>
    <p:sldId id="258" r:id="rId8"/>
    <p:sldId id="274" r:id="rId9"/>
    <p:sldId id="259" r:id="rId10"/>
    <p:sldId id="275" r:id="rId11"/>
    <p:sldId id="260" r:id="rId12"/>
    <p:sldId id="276" r:id="rId13"/>
    <p:sldId id="261" r:id="rId14"/>
    <p:sldId id="277" r:id="rId15"/>
    <p:sldId id="262" r:id="rId16"/>
    <p:sldId id="278" r:id="rId17"/>
    <p:sldId id="263" r:id="rId18"/>
    <p:sldId id="279" r:id="rId19"/>
    <p:sldId id="264" r:id="rId20"/>
    <p:sldId id="280" r:id="rId21"/>
    <p:sldId id="265" r:id="rId22"/>
    <p:sldId id="281" r:id="rId23"/>
    <p:sldId id="266" r:id="rId24"/>
    <p:sldId id="282" r:id="rId25"/>
    <p:sldId id="267" r:id="rId26"/>
    <p:sldId id="283" r:id="rId27"/>
    <p:sldId id="268" r:id="rId28"/>
    <p:sldId id="284" r:id="rId29"/>
    <p:sldId id="269" r:id="rId30"/>
    <p:sldId id="285" r:id="rId31"/>
    <p:sldId id="270" r:id="rId32"/>
    <p:sldId id="286" r:id="rId3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E1846-D53F-4F41-9FF9-80BBFFFA1C38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A7838-50FC-4F1E-84AE-E84A8CD217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9633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AC9A07-A86A-470B-9BDA-61B68F59BA93}" type="slidenum">
              <a:rPr lang="en-US" altLang="sk-SK">
                <a:solidFill>
                  <a:prstClr val="black"/>
                </a:solidFill>
              </a:rPr>
              <a:pPr/>
              <a:t>1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A7838-50FC-4F1E-84AE-E84A8CD21711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751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71460A-CB78-453C-BEBB-B6FA3DA193D6}" type="slidenum">
              <a:rPr lang="en-US" altLang="sk-SK">
                <a:solidFill>
                  <a:prstClr val="black"/>
                </a:solidFill>
              </a:rPr>
              <a:pPr/>
              <a:t>3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D42366-54C1-42B6-9C7D-54BC914CF8DA}" type="slidenum">
              <a:rPr lang="en-US" altLang="sk-SK">
                <a:solidFill>
                  <a:prstClr val="black"/>
                </a:solidFill>
              </a:rPr>
              <a:pPr/>
              <a:t>5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D36E3A-83E5-45C2-BF35-752A8C4E1DA4}" type="slidenum">
              <a:rPr lang="en-US" altLang="sk-SK">
                <a:solidFill>
                  <a:prstClr val="black"/>
                </a:solidFill>
              </a:rPr>
              <a:pPr/>
              <a:t>7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E21BA0-6435-41A7-AD39-6440A58D771A}" type="slidenum">
              <a:rPr lang="en-US" altLang="sk-SK">
                <a:solidFill>
                  <a:prstClr val="black"/>
                </a:solidFill>
              </a:rPr>
              <a:pPr/>
              <a:t>9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26BAA9-6F3F-46EF-B0C6-C80A79C09C12}" type="slidenum">
              <a:rPr lang="en-US" altLang="sk-SK">
                <a:solidFill>
                  <a:prstClr val="black"/>
                </a:solidFill>
              </a:rPr>
              <a:pPr/>
              <a:t>11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F07112-9FB1-4206-B93E-DB4723855711}" type="slidenum">
              <a:rPr lang="en-US" altLang="sk-SK">
                <a:solidFill>
                  <a:prstClr val="black"/>
                </a:solidFill>
              </a:rPr>
              <a:pPr/>
              <a:t>13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B886B9-C7D8-415C-B251-76B640315931}" type="slidenum">
              <a:rPr lang="en-US" altLang="sk-SK">
                <a:solidFill>
                  <a:prstClr val="black"/>
                </a:solidFill>
              </a:rPr>
              <a:pPr/>
              <a:t>15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DDAAAC-588D-4C46-B3A7-2B1537D3359A}" type="slidenum">
              <a:rPr lang="en-US" altLang="sk-SK">
                <a:solidFill>
                  <a:prstClr val="black"/>
                </a:solidFill>
              </a:rPr>
              <a:pPr/>
              <a:t>17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4E09CB-9173-45FA-846D-3A96263610B2}" type="slidenum">
              <a:rPr lang="en-US" altLang="sk-SK">
                <a:solidFill>
                  <a:prstClr val="black"/>
                </a:solidFill>
              </a:rPr>
              <a:pPr/>
              <a:t>19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0CA2FC-7342-49A1-B42A-0E23DCC29904}" type="slidenum">
              <a:rPr lang="en-US" altLang="sk-SK">
                <a:solidFill>
                  <a:prstClr val="black"/>
                </a:solidFill>
              </a:rPr>
              <a:pPr/>
              <a:t>21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186088-440F-44A8-A66D-2465A1D9BA19}" type="slidenum">
              <a:rPr lang="en-US" altLang="sk-SK">
                <a:solidFill>
                  <a:prstClr val="black"/>
                </a:solidFill>
              </a:rPr>
              <a:pPr/>
              <a:t>23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043DD1-9C25-48B9-B914-6B6C8D7538E7}" type="slidenum">
              <a:rPr lang="en-US" altLang="sk-SK">
                <a:solidFill>
                  <a:prstClr val="black"/>
                </a:solidFill>
              </a:rPr>
              <a:pPr/>
              <a:t>25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F4DB21-CFBA-47E4-864F-24D8562BF186}" type="slidenum">
              <a:rPr lang="en-US" altLang="sk-SK">
                <a:solidFill>
                  <a:prstClr val="black"/>
                </a:solidFill>
              </a:rPr>
              <a:pPr/>
              <a:t>27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FA158E-A87E-440D-A68C-3977D3D4A906}" type="slidenum">
              <a:rPr lang="en-US" altLang="sk-SK">
                <a:solidFill>
                  <a:prstClr val="black"/>
                </a:solidFill>
              </a:rPr>
              <a:pPr/>
              <a:t>29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B54261-EF09-4A04-8D38-C6B9ED065844}" type="slidenum">
              <a:rPr lang="en-US" altLang="sk-SK">
                <a:solidFill>
                  <a:prstClr val="black"/>
                </a:solidFill>
              </a:rPr>
              <a:pPr/>
              <a:t>31</a:t>
            </a:fld>
            <a:endParaRPr lang="en-US" altLang="sk-SK">
              <a:solidFill>
                <a:prstClr val="black"/>
              </a:solidFill>
            </a:endParaRPr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801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00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470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847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865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379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054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887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694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9361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12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12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759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402430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87450" y="1268413"/>
            <a:ext cx="4495800" cy="685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835650" y="1268413"/>
            <a:ext cx="4495800" cy="685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5292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758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346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83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71512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309897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682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862888" y="274638"/>
            <a:ext cx="2468562" cy="7851775"/>
          </a:xfrm>
          <a:prstGeom prst="rect">
            <a:avLst/>
          </a:prstGeo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7253288" cy="785177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171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8CA93-5822-4D3F-B6C7-BC049876BB1D}" type="datetimeFigureOut">
              <a:rPr lang="sk-SK" smtClean="0"/>
              <a:t>1. 3. 2015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F5B34-26F7-49B5-84CA-2964B01EBE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1277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00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26841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1855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6600">
          <a:solidFill>
            <a:schemeClr val="bg1"/>
          </a:solidFill>
          <a:latin typeface="+mn-lt"/>
          <a:ea typeface="+mn-ea"/>
          <a:cs typeface="+mn-cs"/>
        </a:defRPr>
      </a:lvl1pPr>
      <a:lvl2pPr marL="828675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j-lt"/>
        </a:defRPr>
      </a:lvl2pPr>
      <a:lvl3pPr marL="1236663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4465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100"/>
              <a:t>Stála Matka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bolestivá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vedľa kríža,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ľútostivá,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[:keď na ňom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Syn milý pnel.:] </a:t>
            </a:r>
            <a:endParaRPr lang="en-US" altLang="sk-SK" sz="7100"/>
          </a:p>
        </p:txBody>
      </p:sp>
    </p:spTree>
    <p:extLst>
      <p:ext uri="{BB962C8B-B14F-4D97-AF65-F5344CB8AC3E}">
        <p14:creationId xmlns:p14="http://schemas.microsoft.com/office/powerpoint/2010/main" val="356101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195736" y="476672"/>
            <a:ext cx="7772400" cy="5400600"/>
          </a:xfrm>
        </p:spPr>
        <p:txBody>
          <a:bodyPr>
            <a:normAutofit/>
          </a:bodyPr>
          <a:lstStyle/>
          <a:p>
            <a:r>
              <a:rPr lang="sk-SK" sz="7200" b="1" dirty="0" smtClean="0"/>
              <a:t>Krížová cesta</a:t>
            </a:r>
            <a:br>
              <a:rPr lang="sk-SK" sz="7200" b="1" dirty="0" smtClean="0"/>
            </a:br>
            <a:r>
              <a:rPr lang="sk-SK" sz="7200" b="1" dirty="0" smtClean="0"/>
              <a:t>MUŽOV </a:t>
            </a:r>
            <a:br>
              <a:rPr lang="sk-SK" sz="7200" b="1" dirty="0" smtClean="0"/>
            </a:br>
            <a:r>
              <a:rPr lang="sk-SK" sz="7200" b="1" dirty="0" smtClean="0"/>
              <a:t>A</a:t>
            </a:r>
            <a:br>
              <a:rPr lang="sk-SK" sz="7200" b="1" dirty="0" smtClean="0"/>
            </a:br>
            <a:r>
              <a:rPr lang="sk-SK" sz="7200" b="1" dirty="0" smtClean="0"/>
              <a:t> OTCOV RODÍN</a:t>
            </a:r>
            <a:endParaRPr lang="sk-SK" sz="7200" b="1" dirty="0"/>
          </a:p>
        </p:txBody>
      </p:sp>
    </p:spTree>
    <p:extLst>
      <p:ext uri="{BB962C8B-B14F-4D97-AF65-F5344CB8AC3E}">
        <p14:creationId xmlns:p14="http://schemas.microsoft.com/office/powerpoint/2010/main" val="224357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200"/>
              <a:t>Ach, tej Matke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prežalostnej,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zarmútenej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a ľútostnej,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[:sedmorý meč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v srdci tkvel.:] </a:t>
            </a:r>
            <a:endParaRPr lang="en-US" altLang="sk-SK" sz="7200"/>
          </a:p>
        </p:txBody>
      </p:sp>
    </p:spTree>
    <p:extLst>
      <p:ext uri="{BB962C8B-B14F-4D97-AF65-F5344CB8AC3E}">
        <p14:creationId xmlns:p14="http://schemas.microsoft.com/office/powerpoint/2010/main" val="35624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1. zastavenie: </a:t>
            </a:r>
            <a:br>
              <a:rPr lang="sk-SK" dirty="0" smtClean="0"/>
            </a:br>
            <a:r>
              <a:rPr lang="sk-SK" sz="5300" b="1" dirty="0" smtClean="0"/>
              <a:t>Pán Ježiš je odsúdený </a:t>
            </a:r>
            <a:endParaRPr lang="sk-SK" sz="5300" b="1" dirty="0"/>
          </a:p>
        </p:txBody>
      </p:sp>
      <p:pic>
        <p:nvPicPr>
          <p:cNvPr id="1026" name="Picture 2" descr="C:\Users\Win 7\Downloads\kri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39" b="18102"/>
          <a:stretch/>
        </p:blipFill>
        <p:spPr bwMode="auto">
          <a:xfrm>
            <a:off x="0" y="1556792"/>
            <a:ext cx="9144000" cy="530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74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100"/>
              <a:t>Ach, jak smutná,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sužovaná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bola Matka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požehnaná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[:pre Ježiša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bôľneho.:] </a:t>
            </a:r>
            <a:endParaRPr lang="en-US" altLang="sk-SK" sz="7100"/>
          </a:p>
        </p:txBody>
      </p:sp>
    </p:spTree>
    <p:extLst>
      <p:ext uri="{BB962C8B-B14F-4D97-AF65-F5344CB8AC3E}">
        <p14:creationId xmlns:p14="http://schemas.microsoft.com/office/powerpoint/2010/main" val="335259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 smtClean="0"/>
              <a:t>2.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 smtClean="0"/>
              <a:t/>
            </a:r>
            <a:br>
              <a:rPr lang="sk-SK" sz="4800" dirty="0" smtClean="0"/>
            </a:br>
            <a:r>
              <a:rPr lang="sk-SK" sz="4800" b="1" dirty="0" smtClean="0"/>
              <a:t>Pán Ježiš berie kríž</a:t>
            </a:r>
            <a:endParaRPr lang="sk-SK" sz="4800" b="1" dirty="0"/>
          </a:p>
        </p:txBody>
      </p:sp>
      <p:pic>
        <p:nvPicPr>
          <p:cNvPr id="2051" name="Picture 3" descr="C:\Users\HP\Desktop\14183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1"/>
          <a:stretch/>
        </p:blipFill>
        <p:spPr bwMode="auto">
          <a:xfrm>
            <a:off x="1" y="1416357"/>
            <a:ext cx="9147020" cy="543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39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200"/>
              <a:t>Jak trúchlila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a kvílila, 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keď na kríži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uvidela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[:muky Syna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milého.:] </a:t>
            </a:r>
            <a:endParaRPr lang="en-US" altLang="sk-SK" sz="7200"/>
          </a:p>
        </p:txBody>
      </p:sp>
    </p:spTree>
    <p:extLst>
      <p:ext uri="{BB962C8B-B14F-4D97-AF65-F5344CB8AC3E}">
        <p14:creationId xmlns:p14="http://schemas.microsoft.com/office/powerpoint/2010/main" val="39798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/>
              <a:t>3</a:t>
            </a:r>
            <a:r>
              <a:rPr lang="sk-SK" dirty="0" smtClean="0"/>
              <a:t>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Ježiš prvý raz padá</a:t>
            </a:r>
            <a:endParaRPr lang="sk-SK" sz="4800" b="1" dirty="0"/>
          </a:p>
        </p:txBody>
      </p:sp>
      <p:pic>
        <p:nvPicPr>
          <p:cNvPr id="3074" name="Picture 2" descr="http://img.diva.sk/stories/2011/ilustracne/ludia/ochranca-silny-muz_dreamstime.c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123"/>
          <a:stretch/>
        </p:blipFill>
        <p:spPr bwMode="auto">
          <a:xfrm>
            <a:off x="0" y="1399280"/>
            <a:ext cx="9170996" cy="548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7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200"/>
              <a:t>Ktože by s ňou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nezaplakal,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ktože by sa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nenaľakal, [:vidiac Matku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skľúčenú?:] </a:t>
            </a:r>
            <a:endParaRPr lang="en-US" altLang="sk-SK" sz="7200"/>
          </a:p>
        </p:txBody>
      </p:sp>
    </p:spTree>
    <p:extLst>
      <p:ext uri="{BB962C8B-B14F-4D97-AF65-F5344CB8AC3E}">
        <p14:creationId xmlns:p14="http://schemas.microsoft.com/office/powerpoint/2010/main" val="206962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/>
              <a:t>4</a:t>
            </a:r>
            <a:r>
              <a:rPr lang="sk-SK" dirty="0" smtClean="0"/>
              <a:t>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Ježiš stretá matku</a:t>
            </a:r>
            <a:endParaRPr lang="sk-SK" sz="4800" b="1" dirty="0"/>
          </a:p>
        </p:txBody>
      </p:sp>
      <p:pic>
        <p:nvPicPr>
          <p:cNvPr id="4098" name="Picture 2" descr="http://sparefoot.wpengine.netdna-cdn.com/wp-content/uploads/2013/10/son-and-moth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126" r="2750" b="2381"/>
          <a:stretch/>
        </p:blipFill>
        <p:spPr bwMode="auto">
          <a:xfrm>
            <a:off x="1" y="1397199"/>
            <a:ext cx="9144000" cy="546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05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200"/>
              <a:t>Ktože by ju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neľutoval,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keď by ju tak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pozoroval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[:so Synáčkom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strápenú?:] </a:t>
            </a:r>
            <a:endParaRPr lang="en-US" altLang="sk-SK" sz="7200"/>
          </a:p>
        </p:txBody>
      </p:sp>
    </p:spTree>
    <p:extLst>
      <p:ext uri="{BB962C8B-B14F-4D97-AF65-F5344CB8AC3E}">
        <p14:creationId xmlns:p14="http://schemas.microsoft.com/office/powerpoint/2010/main" val="288890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 smtClean="0"/>
              <a:t>5.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Šimon pomáha Pánovi</a:t>
            </a:r>
            <a:endParaRPr lang="sk-SK" sz="4800" b="1" dirty="0"/>
          </a:p>
        </p:txBody>
      </p:sp>
      <p:pic>
        <p:nvPicPr>
          <p:cNvPr id="5122" name="Picture 2" descr="http://blog.scalar.ca/Portals/74388/images/man%20of%20steel%20trailer.jpg?1367965400.1275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69"/>
          <a:stretch/>
        </p:blipFill>
        <p:spPr bwMode="auto">
          <a:xfrm>
            <a:off x="0" y="1412776"/>
            <a:ext cx="9144000" cy="565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32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700"/>
              <a:t>Pre hriech ľudu</a:t>
            </a:r>
          </a:p>
          <a:p>
            <a:pPr algn="l">
              <a:lnSpc>
                <a:spcPct val="80000"/>
              </a:lnSpc>
            </a:pPr>
            <a:r>
              <a:rPr lang="sk-SK" altLang="sk-SK" sz="7700"/>
              <a:t>bezbožného</a:t>
            </a:r>
          </a:p>
          <a:p>
            <a:pPr algn="l">
              <a:lnSpc>
                <a:spcPct val="80000"/>
              </a:lnSpc>
            </a:pPr>
            <a:r>
              <a:rPr lang="sk-SK" altLang="sk-SK" sz="7700"/>
              <a:t>vidí Syna mučeného,</a:t>
            </a:r>
          </a:p>
          <a:p>
            <a:pPr algn="l">
              <a:lnSpc>
                <a:spcPct val="80000"/>
              </a:lnSpc>
            </a:pPr>
            <a:r>
              <a:rPr lang="sk-SK" altLang="sk-SK" sz="7700"/>
              <a:t>[:krv sa leje</a:t>
            </a:r>
          </a:p>
          <a:p>
            <a:pPr algn="l">
              <a:lnSpc>
                <a:spcPct val="80000"/>
              </a:lnSpc>
            </a:pPr>
            <a:r>
              <a:rPr lang="sk-SK" altLang="sk-SK" sz="7700"/>
              <a:t>z jeho žíl.:] </a:t>
            </a:r>
            <a:endParaRPr lang="en-US" altLang="sk-SK" sz="7700"/>
          </a:p>
        </p:txBody>
      </p:sp>
    </p:spTree>
    <p:extLst>
      <p:ext uri="{BB962C8B-B14F-4D97-AF65-F5344CB8AC3E}">
        <p14:creationId xmlns:p14="http://schemas.microsoft.com/office/powerpoint/2010/main" val="328823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/>
              <a:t>6</a:t>
            </a:r>
            <a:r>
              <a:rPr lang="sk-SK" dirty="0" smtClean="0"/>
              <a:t>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Veronikina láskavosť</a:t>
            </a:r>
            <a:endParaRPr lang="sk-SK" sz="4800" b="1" dirty="0"/>
          </a:p>
        </p:txBody>
      </p:sp>
      <p:pic>
        <p:nvPicPr>
          <p:cNvPr id="6146" name="Picture 2" descr="http://img.najmama.sk/stories/2014/september/1-tyzden/article/plodnost-muza-ruka_dreamstim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9"/>
          <a:stretch/>
        </p:blipFill>
        <p:spPr bwMode="auto">
          <a:xfrm>
            <a:off x="0" y="1330036"/>
            <a:ext cx="9144000" cy="552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04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100"/>
              <a:t>Vidí, ako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Syn milený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dokonáva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opustený,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[:dušu Bohu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poručil.:] </a:t>
            </a:r>
            <a:endParaRPr lang="en-US" altLang="sk-SK" sz="7100"/>
          </a:p>
        </p:txBody>
      </p:sp>
    </p:spTree>
    <p:extLst>
      <p:ext uri="{BB962C8B-B14F-4D97-AF65-F5344CB8AC3E}">
        <p14:creationId xmlns:p14="http://schemas.microsoft.com/office/powerpoint/2010/main" val="217925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 smtClean="0"/>
              <a:t>7.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Ježiš druhý raz padá</a:t>
            </a:r>
            <a:endParaRPr lang="sk-SK" sz="4800" b="1" dirty="0"/>
          </a:p>
        </p:txBody>
      </p:sp>
      <p:pic>
        <p:nvPicPr>
          <p:cNvPr id="7170" name="Picture 2" descr="http://img.cas.sk/img/4/article/396545_alkohol-alkoholik-pitie-flasa-pohar-opica-crop-crop.jpg?time=1253273824&amp;hash=045b0d89cae308822417b720e8a611a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1831"/>
            <a:ext cx="9180512" cy="539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44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100"/>
              <a:t>Matka,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plná žalosťami,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obdaruj ma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milosťami,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[:ach, veď s tebou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nariekam.:] </a:t>
            </a:r>
            <a:endParaRPr lang="en-US" altLang="sk-SK" sz="7100"/>
          </a:p>
        </p:txBody>
      </p:sp>
    </p:spTree>
    <p:extLst>
      <p:ext uri="{BB962C8B-B14F-4D97-AF65-F5344CB8AC3E}">
        <p14:creationId xmlns:p14="http://schemas.microsoft.com/office/powerpoint/2010/main" val="97750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/>
              <a:t>8</a:t>
            </a:r>
            <a:r>
              <a:rPr lang="sk-SK" dirty="0" smtClean="0"/>
              <a:t>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Ježiš a plačúce ženy</a:t>
            </a:r>
            <a:endParaRPr lang="sk-SK" sz="4800" b="1" dirty="0"/>
          </a:p>
        </p:txBody>
      </p:sp>
      <p:pic>
        <p:nvPicPr>
          <p:cNvPr id="8194" name="Picture 2" descr="http://img.diva.sk/stories/2011/ilustracne/ludia/plac-muz-slzy_dreamstime.c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9" t="5538" r="279" b="10767"/>
          <a:stretch/>
        </p:blipFill>
        <p:spPr bwMode="auto">
          <a:xfrm>
            <a:off x="-72008" y="1385455"/>
            <a:ext cx="9216008" cy="549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3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200"/>
              <a:t>Vždy mi srdce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láskou planie,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veď sa k tebe,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Kriste Pane,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[:aj v žalostiach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utiekam.:] </a:t>
            </a:r>
            <a:endParaRPr lang="en-US" altLang="sk-SK" sz="7200"/>
          </a:p>
        </p:txBody>
      </p:sp>
    </p:spTree>
    <p:extLst>
      <p:ext uri="{BB962C8B-B14F-4D97-AF65-F5344CB8AC3E}">
        <p14:creationId xmlns:p14="http://schemas.microsoft.com/office/powerpoint/2010/main" val="182038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 smtClean="0"/>
              <a:t>9.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Ježiš tretí raz padá</a:t>
            </a:r>
            <a:endParaRPr lang="sk-SK" sz="4800" b="1" dirty="0"/>
          </a:p>
        </p:txBody>
      </p:sp>
      <p:pic>
        <p:nvPicPr>
          <p:cNvPr id="9218" name="Picture 2" descr="http://img.diva.sk/stories/2014/november/1-tyzden/cirkev-kostol-modlenie-muzi_dreamstim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227"/>
          <a:stretch/>
        </p:blipFill>
        <p:spPr bwMode="auto">
          <a:xfrm>
            <a:off x="0" y="1385455"/>
            <a:ext cx="9144000" cy="547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57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700" dirty="0"/>
              <a:t>Svätá Matka,</a:t>
            </a:r>
          </a:p>
          <a:p>
            <a:pPr algn="l">
              <a:lnSpc>
                <a:spcPct val="80000"/>
              </a:lnSpc>
            </a:pPr>
            <a:r>
              <a:rPr lang="sk-SK" altLang="sk-SK" sz="7700" dirty="0"/>
              <a:t>Krista rany,</a:t>
            </a:r>
          </a:p>
          <a:p>
            <a:pPr algn="l">
              <a:lnSpc>
                <a:spcPct val="80000"/>
              </a:lnSpc>
            </a:pPr>
            <a:r>
              <a:rPr lang="sk-SK" altLang="sk-SK" sz="7700" dirty="0"/>
              <a:t>ktorými bol</a:t>
            </a:r>
          </a:p>
          <a:p>
            <a:pPr algn="l">
              <a:lnSpc>
                <a:spcPct val="80000"/>
              </a:lnSpc>
            </a:pPr>
            <a:r>
              <a:rPr lang="sk-SK" altLang="sk-SK" sz="7700" dirty="0"/>
              <a:t>doráňaný, </a:t>
            </a:r>
            <a:endParaRPr lang="sk-SK" altLang="sk-SK" sz="7700" dirty="0" smtClean="0"/>
          </a:p>
          <a:p>
            <a:pPr algn="l">
              <a:lnSpc>
                <a:spcPct val="80000"/>
              </a:lnSpc>
            </a:pPr>
            <a:r>
              <a:rPr lang="sk-SK" altLang="sk-SK" sz="7700" smtClean="0"/>
              <a:t>[:</a:t>
            </a:r>
            <a:r>
              <a:rPr lang="sk-SK" altLang="sk-SK" sz="7700"/>
              <a:t>hlboko mi</a:t>
            </a:r>
          </a:p>
          <a:p>
            <a:pPr algn="l">
              <a:lnSpc>
                <a:spcPct val="80000"/>
              </a:lnSpc>
            </a:pPr>
            <a:r>
              <a:rPr lang="sk-SK" altLang="sk-SK" sz="7700" dirty="0"/>
              <a:t>v srdce vtlač.:] </a:t>
            </a:r>
            <a:endParaRPr lang="en-US" altLang="sk-SK" sz="7700" dirty="0"/>
          </a:p>
        </p:txBody>
      </p:sp>
    </p:spTree>
    <p:extLst>
      <p:ext uri="{BB962C8B-B14F-4D97-AF65-F5344CB8AC3E}">
        <p14:creationId xmlns:p14="http://schemas.microsoft.com/office/powerpoint/2010/main" val="237793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 smtClean="0"/>
              <a:t>10.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Ježišovi stŕhajú šaty</a:t>
            </a:r>
            <a:endParaRPr lang="sk-SK" sz="4800" b="1" dirty="0"/>
          </a:p>
        </p:txBody>
      </p:sp>
      <p:sp>
        <p:nvSpPr>
          <p:cNvPr id="3" name="AutoShape 2" descr="Výsledok vyh&amp;lcaron;adávania obrázkov pre dopyt šetren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0244" name="Picture 4" descr="https://encrypted-tbn0.gstatic.com/images?q=tbn:ANd9GcR0I39AgXwAxdn0EvSOKGUaOmuSJH4y-KToFLbR1WXfidctArm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6" b="4739"/>
          <a:stretch/>
        </p:blipFill>
        <p:spPr bwMode="auto">
          <a:xfrm>
            <a:off x="-36512" y="1472518"/>
            <a:ext cx="9160233" cy="541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45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200"/>
              <a:t>Tvojho Syna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premilého,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za nás hriešnych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mučeného, 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[:bolesť so mnou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deliť ráč.:] </a:t>
            </a:r>
            <a:endParaRPr lang="en-US" altLang="sk-SK" sz="7200"/>
          </a:p>
        </p:txBody>
      </p:sp>
    </p:spTree>
    <p:extLst>
      <p:ext uri="{BB962C8B-B14F-4D97-AF65-F5344CB8AC3E}">
        <p14:creationId xmlns:p14="http://schemas.microsoft.com/office/powerpoint/2010/main" val="415161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 smtClean="0"/>
              <a:t>11.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Pána Ježiša pribíjajú</a:t>
            </a:r>
            <a:endParaRPr lang="sk-SK" sz="4800" b="1" dirty="0"/>
          </a:p>
        </p:txBody>
      </p:sp>
      <p:sp>
        <p:nvSpPr>
          <p:cNvPr id="3" name="AutoShape 2" descr="Výsledok vyh&amp;lcaron;adávania obrázkov pre dopyt šetren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4" name="AutoShape 2" descr="Výsledok vyh&amp;lcaron;adávania obrázkov pre dopyt obrú&amp;ccaron;ky man&amp;zcaron;elstv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5" name="AutoShape 4" descr="Výsledok vyh&amp;lcaron;adávania obrázkov pre dopyt obrú&amp;ccaron;ky man&amp;zcaron;elstv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1270" name="Picture 6" descr="http://img.diva.sk/stories/2011/vztahy/ostatne/obrucky-svadba-ruky_dreamstim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" b="9779"/>
          <a:stretch/>
        </p:blipFill>
        <p:spPr bwMode="auto">
          <a:xfrm>
            <a:off x="-14390" y="1440873"/>
            <a:ext cx="9205753" cy="541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30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200"/>
              <a:t>S tebou cítim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tvoju bolesť,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tým chcem svoju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dušu povzniesť,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[:umučenie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precítiť.:] </a:t>
            </a:r>
            <a:endParaRPr lang="en-US" altLang="sk-SK" sz="7200"/>
          </a:p>
        </p:txBody>
      </p:sp>
    </p:spTree>
    <p:extLst>
      <p:ext uri="{BB962C8B-B14F-4D97-AF65-F5344CB8AC3E}">
        <p14:creationId xmlns:p14="http://schemas.microsoft.com/office/powerpoint/2010/main" val="363753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 smtClean="0"/>
              <a:t>12.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Ježiš na kríži umiera</a:t>
            </a:r>
            <a:endParaRPr lang="sk-SK" sz="4800" b="1" dirty="0"/>
          </a:p>
        </p:txBody>
      </p:sp>
      <p:sp>
        <p:nvSpPr>
          <p:cNvPr id="3" name="AutoShape 2" descr="Výsledok vyh&amp;lcaron;adávania obrázkov pre dopyt šetren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4" name="AutoShape 2" descr="Výsledok vyh&amp;lcaron;adávania obrázkov pre dopyt obrú&amp;ccaron;ky man&amp;zcaron;elstv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5" name="AutoShape 4" descr="Výsledok vyh&amp;lcaron;adávania obrázkov pre dopyt obrú&amp;ccaron;ky man&amp;zcaron;elstv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2290" name="Picture 2" descr="http://www.srbijadanas.net/wp-content/uploads/2013/08/vucic-bizmisme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3" t="33263" r="6354"/>
          <a:stretch/>
        </p:blipFill>
        <p:spPr bwMode="auto">
          <a:xfrm>
            <a:off x="1" y="1330036"/>
            <a:ext cx="9143999" cy="552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57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200"/>
              <a:t>S tebou, Matka bolestivá, 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duša moja 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vierou živá 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[:pod krížom </a:t>
            </a:r>
          </a:p>
          <a:p>
            <a:pPr algn="l">
              <a:lnSpc>
                <a:spcPct val="80000"/>
              </a:lnSpc>
            </a:pPr>
            <a:r>
              <a:rPr lang="sk-SK" altLang="sk-SK" sz="7200"/>
              <a:t>chce žalostiť.:] </a:t>
            </a:r>
            <a:endParaRPr lang="en-US" altLang="sk-SK" sz="7200"/>
          </a:p>
        </p:txBody>
      </p:sp>
    </p:spTree>
    <p:extLst>
      <p:ext uri="{BB962C8B-B14F-4D97-AF65-F5344CB8AC3E}">
        <p14:creationId xmlns:p14="http://schemas.microsoft.com/office/powerpoint/2010/main" val="134729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 smtClean="0"/>
              <a:t>13.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Skladanie z kríža</a:t>
            </a:r>
            <a:endParaRPr lang="sk-SK" sz="4800" b="1" dirty="0"/>
          </a:p>
        </p:txBody>
      </p:sp>
      <p:sp>
        <p:nvSpPr>
          <p:cNvPr id="3" name="AutoShape 2" descr="Výsledok vyh&amp;lcaron;adávania obrázkov pre dopyt šetren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4" name="AutoShape 2" descr="Výsledok vyh&amp;lcaron;adávania obrázkov pre dopyt obrú&amp;ccaron;ky man&amp;zcaron;elstv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5" name="AutoShape 4" descr="Výsledok vyh&amp;lcaron;adávania obrázkov pre dopyt obrú&amp;ccaron;ky man&amp;zcaron;elstv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2050" name="Picture 2" descr="C:\Users\Win 7\Downloads\vytrvalos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7" t="12795" r="1831"/>
          <a:stretch/>
        </p:blipFill>
        <p:spPr bwMode="auto">
          <a:xfrm>
            <a:off x="-9962" y="1340769"/>
            <a:ext cx="915396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03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100"/>
              <a:t>Kriste, keď zo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sveta vyjdem,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nech skrz tvoju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Matku prídem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[:do víťazstva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slávneho.:] </a:t>
            </a:r>
            <a:endParaRPr lang="en-US" altLang="sk-SK" sz="7100"/>
          </a:p>
        </p:txBody>
      </p:sp>
    </p:spTree>
    <p:extLst>
      <p:ext uri="{BB962C8B-B14F-4D97-AF65-F5344CB8AC3E}">
        <p14:creationId xmlns:p14="http://schemas.microsoft.com/office/powerpoint/2010/main" val="159566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dirty="0" smtClean="0"/>
              <a:t>14. </a:t>
            </a:r>
            <a:r>
              <a:rPr lang="sk-SK" dirty="0"/>
              <a:t>z</a:t>
            </a:r>
            <a:r>
              <a:rPr lang="sk-SK" dirty="0" smtClean="0"/>
              <a:t>astavenie </a:t>
            </a:r>
            <a:r>
              <a:rPr lang="sk-SK" sz="4800" dirty="0"/>
              <a:t/>
            </a:r>
            <a:br>
              <a:rPr lang="sk-SK" sz="4800" dirty="0"/>
            </a:br>
            <a:r>
              <a:rPr lang="sk-SK" sz="4800" b="1" dirty="0" smtClean="0"/>
              <a:t>Ježiša pochovávajú</a:t>
            </a:r>
            <a:endParaRPr lang="sk-SK" sz="4800" b="1" dirty="0"/>
          </a:p>
        </p:txBody>
      </p:sp>
      <p:sp>
        <p:nvSpPr>
          <p:cNvPr id="3" name="AutoShape 2" descr="Výsledok vyh&amp;lcaron;adávania obrázkov pre dopyt šetren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4" name="AutoShape 2" descr="Výsledok vyh&amp;lcaron;adávania obrázkov pre dopyt obrú&amp;ccaron;ky man&amp;zcaron;elstv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5" name="AutoShape 4" descr="Výsledok vyh&amp;lcaron;adávania obrázkov pre dopyt obrú&amp;ccaron;ky man&amp;zcaron;elstv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4338" name="Picture 2" descr="http://ulevapronohy.cz/img/cms/jan13/popraskane_ruce_400x26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2495" b="8616"/>
          <a:stretch/>
        </p:blipFill>
        <p:spPr bwMode="auto">
          <a:xfrm>
            <a:off x="-4403" y="1152575"/>
            <a:ext cx="9148401" cy="573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80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sk-SK" altLang="sk-SK" sz="7100"/>
              <a:t>A keď telo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moje skoná,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daj, nech duša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moja spozná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[:blaho žitia</a:t>
            </a:r>
          </a:p>
          <a:p>
            <a:pPr algn="l">
              <a:lnSpc>
                <a:spcPct val="80000"/>
              </a:lnSpc>
            </a:pPr>
            <a:r>
              <a:rPr lang="sk-SK" altLang="sk-SK" sz="7100"/>
              <a:t>večného.:] </a:t>
            </a:r>
            <a:endParaRPr lang="en-US" altLang="sk-SK" sz="7100"/>
          </a:p>
        </p:txBody>
      </p:sp>
    </p:spTree>
    <p:extLst>
      <p:ext uri="{BB962C8B-B14F-4D97-AF65-F5344CB8AC3E}">
        <p14:creationId xmlns:p14="http://schemas.microsoft.com/office/powerpoint/2010/main" val="23005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zor na zalmy">
  <a:themeElements>
    <a:clrScheme name="Vzor na zalm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zor na zalmy">
      <a:majorFont>
        <a:latin typeface="Arial"/>
        <a:ea typeface=""/>
        <a:cs typeface=""/>
      </a:majorFont>
      <a:minorFont>
        <a:latin typeface="Arial CE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zor na zalm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or na zalm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or na zalm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or na zalm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or na zalm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or na zalm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or na zalm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or na zalm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or na zalm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or na zalm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or na zalm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or na zalm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319</Words>
  <Application>Microsoft Office PowerPoint</Application>
  <PresentationFormat>Prezentácia na obrazovke (4:3)</PresentationFormat>
  <Paragraphs>125</Paragraphs>
  <Slides>31</Slides>
  <Notes>17</Notes>
  <HiddenSlides>0</HiddenSlides>
  <MMClips>0</MMClips>
  <ScaleCrop>false</ScaleCrop>
  <HeadingPairs>
    <vt:vector size="4" baseType="variant">
      <vt:variant>
        <vt:lpstr>Motív</vt:lpstr>
      </vt:variant>
      <vt:variant>
        <vt:i4>2</vt:i4>
      </vt:variant>
      <vt:variant>
        <vt:lpstr>Nadpisy snímok</vt:lpstr>
      </vt:variant>
      <vt:variant>
        <vt:i4>31</vt:i4>
      </vt:variant>
    </vt:vector>
  </HeadingPairs>
  <TitlesOfParts>
    <vt:vector size="33" baseType="lpstr">
      <vt:lpstr>Motív Office</vt:lpstr>
      <vt:lpstr>Vzor na zalmy</vt:lpstr>
      <vt:lpstr>Prezentácia programu PowerPoint</vt:lpstr>
      <vt:lpstr>Krížová cesta MUŽOV  A  OTCOV RODÍN</vt:lpstr>
      <vt:lpstr>Prezentácia programu PowerPoint</vt:lpstr>
      <vt:lpstr>1. zastavenie:  Pán Ježiš je odsúdený </vt:lpstr>
      <vt:lpstr>Prezentácia programu PowerPoint</vt:lpstr>
      <vt:lpstr>2. zastavenie  Pán Ježiš berie kríž</vt:lpstr>
      <vt:lpstr>Prezentácia programu PowerPoint</vt:lpstr>
      <vt:lpstr>3. zastavenie  Ježiš prvý raz padá</vt:lpstr>
      <vt:lpstr>Prezentácia programu PowerPoint</vt:lpstr>
      <vt:lpstr>4. zastavenie  Ježiš stretá matku</vt:lpstr>
      <vt:lpstr>Prezentácia programu PowerPoint</vt:lpstr>
      <vt:lpstr>5. zastavenie  Šimon pomáha Pánovi</vt:lpstr>
      <vt:lpstr>Prezentácia programu PowerPoint</vt:lpstr>
      <vt:lpstr>6. zastavenie  Veronikina láskavosť</vt:lpstr>
      <vt:lpstr>Prezentácia programu PowerPoint</vt:lpstr>
      <vt:lpstr>7. zastavenie  Ježiš druhý raz padá</vt:lpstr>
      <vt:lpstr>Prezentácia programu PowerPoint</vt:lpstr>
      <vt:lpstr>8. zastavenie  Ježiš a plačúce ženy</vt:lpstr>
      <vt:lpstr>Prezentácia programu PowerPoint</vt:lpstr>
      <vt:lpstr>9. zastavenie  Ježiš tretí raz padá</vt:lpstr>
      <vt:lpstr>Prezentácia programu PowerPoint</vt:lpstr>
      <vt:lpstr>10. zastavenie  Ježišovi stŕhajú šaty</vt:lpstr>
      <vt:lpstr>Prezentácia programu PowerPoint</vt:lpstr>
      <vt:lpstr>11. zastavenie  Pána Ježiša pribíjajú</vt:lpstr>
      <vt:lpstr>Prezentácia programu PowerPoint</vt:lpstr>
      <vt:lpstr>12. zastavenie  Ježiš na kríži umiera</vt:lpstr>
      <vt:lpstr>Prezentácia programu PowerPoint</vt:lpstr>
      <vt:lpstr>13. zastavenie  Skladanie z kríža</vt:lpstr>
      <vt:lpstr>Prezentácia programu PowerPoint</vt:lpstr>
      <vt:lpstr>14. zastavenie  Ježiša pochovávajú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Krížová cesta MUŽOV A OTCOV RODÍN</dc:title>
  <dc:creator>HP</dc:creator>
  <cp:lastModifiedBy>Win 7</cp:lastModifiedBy>
  <cp:revision>17</cp:revision>
  <dcterms:created xsi:type="dcterms:W3CDTF">2015-02-21T19:31:44Z</dcterms:created>
  <dcterms:modified xsi:type="dcterms:W3CDTF">2015-03-01T08:22:07Z</dcterms:modified>
</cp:coreProperties>
</file>